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9"/>
            <a:ext cx="6314453" cy="100890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00B0F0"/>
                </a:solidFill>
                <a:latin typeface="Algerian" panose="04020705040A02060702" pitchFamily="82" charset="0"/>
              </a:rPr>
              <a:t>Progress Report</a:t>
            </a:r>
            <a:endParaRPr lang="en-US" dirty="0">
              <a:solidFill>
                <a:srgbClr val="00B0F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400" b="1" dirty="0" smtClean="0">
                <a:solidFill>
                  <a:srgbClr val="00B0F0"/>
                </a:solidFill>
              </a:rPr>
              <a:t>ENG 201</a:t>
            </a:r>
          </a:p>
          <a:p>
            <a:pPr algn="ctr"/>
            <a:r>
              <a:rPr lang="en-US" sz="2400" b="1" dirty="0" smtClean="0">
                <a:solidFill>
                  <a:srgbClr val="00B0F0"/>
                </a:solidFill>
              </a:rPr>
              <a:t>Technical Report Writing</a:t>
            </a:r>
          </a:p>
          <a:p>
            <a:pPr algn="ctr"/>
            <a:r>
              <a:rPr lang="en-US" sz="2400" b="1" dirty="0" smtClean="0">
                <a:latin typeface="Blackadder ITC" panose="04020505051007020D02" pitchFamily="82" charset="0"/>
              </a:rPr>
              <a:t>Awad Alkarim Omar</a:t>
            </a:r>
            <a:endParaRPr lang="en-US" sz="2400" b="1" dirty="0">
              <a:latin typeface="Blackadder ITC" panose="04020505051007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19518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F0"/>
                </a:solidFill>
                <a:latin typeface="+mn-lt"/>
              </a:rPr>
              <a:t>Definition</a:t>
            </a:r>
            <a:endParaRPr lang="en-US" b="1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/>
              <a:t>You write a progress report to inform </a:t>
            </a:r>
            <a:r>
              <a:rPr lang="en-US" dirty="0" smtClean="0"/>
              <a:t>your </a:t>
            </a:r>
            <a:r>
              <a:rPr lang="en-US" dirty="0"/>
              <a:t>supervisor, </a:t>
            </a:r>
            <a:r>
              <a:rPr lang="en-US" dirty="0" smtClean="0"/>
              <a:t>boss, business partner, </a:t>
            </a:r>
            <a:r>
              <a:rPr lang="en-US" dirty="0"/>
              <a:t>or customer about progress </a:t>
            </a:r>
            <a:r>
              <a:rPr lang="en-US" dirty="0" smtClean="0"/>
              <a:t>you have </a:t>
            </a:r>
            <a:r>
              <a:rPr lang="en-US" dirty="0"/>
              <a:t>made on a project over a certain period of time. The project can be the design, construction, or repair of something, the study or research of a problem or question, or the gathering of information on a technical subject. You write progress reports when it takes </a:t>
            </a:r>
            <a:r>
              <a:rPr lang="en-US" dirty="0" smtClean="0"/>
              <a:t>over </a:t>
            </a:r>
            <a:r>
              <a:rPr lang="en-US" dirty="0"/>
              <a:t>three or four months to complete a project.</a:t>
            </a:r>
          </a:p>
        </p:txBody>
      </p:sp>
    </p:spTree>
    <p:extLst>
      <p:ext uri="{BB962C8B-B14F-4D97-AF65-F5344CB8AC3E}">
        <p14:creationId xmlns:p14="http://schemas.microsoft.com/office/powerpoint/2010/main" val="23374274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928816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B0F0"/>
                </a:solidFill>
                <a:latin typeface="+mn-lt"/>
              </a:rPr>
              <a:t>Contents </a:t>
            </a:r>
            <a:endParaRPr lang="en-US" sz="4400" b="1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524001"/>
            <a:ext cx="10018713" cy="479442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sz="2800" b="1" dirty="0" smtClean="0"/>
          </a:p>
          <a:p>
            <a:pPr marL="0" indent="0">
              <a:buNone/>
            </a:pPr>
            <a:r>
              <a:rPr lang="en-US" sz="2800" b="1" dirty="0" smtClean="0">
                <a:solidFill>
                  <a:srgbClr val="00B0F0"/>
                </a:solidFill>
              </a:rPr>
              <a:t>In </a:t>
            </a:r>
            <a:r>
              <a:rPr lang="en-US" sz="2800" b="1" dirty="0">
                <a:solidFill>
                  <a:srgbClr val="00B0F0"/>
                </a:solidFill>
              </a:rPr>
              <a:t>the progress report, you explain any or all of the following</a:t>
            </a:r>
            <a:r>
              <a:rPr lang="en-US" sz="2800" b="1" dirty="0" smtClean="0">
                <a:solidFill>
                  <a:srgbClr val="00B0F0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2600" b="1" dirty="0" smtClean="0">
                <a:solidFill>
                  <a:srgbClr val="00B0F0"/>
                </a:solidFill>
              </a:rPr>
              <a:t>1</a:t>
            </a:r>
            <a:r>
              <a:rPr lang="en-US" sz="2800" b="1" dirty="0" smtClean="0">
                <a:solidFill>
                  <a:srgbClr val="00B0F0"/>
                </a:solidFill>
              </a:rPr>
              <a:t>. </a:t>
            </a:r>
            <a:r>
              <a:rPr lang="en-US" b="1" dirty="0" smtClean="0">
                <a:solidFill>
                  <a:srgbClr val="00B0F0"/>
                </a:solidFill>
              </a:rPr>
              <a:t>Work Completed (done)</a:t>
            </a:r>
            <a:endParaRPr lang="en-US" b="1" dirty="0">
              <a:solidFill>
                <a:srgbClr val="00B0F0"/>
              </a:solidFill>
            </a:endParaRPr>
          </a:p>
          <a:p>
            <a:r>
              <a:rPr lang="en-US" sz="1800" dirty="0"/>
              <a:t>How much of the work is </a:t>
            </a:r>
            <a:r>
              <a:rPr lang="en-US" sz="1800" dirty="0" smtClean="0"/>
              <a:t>complete. </a:t>
            </a:r>
          </a:p>
          <a:p>
            <a:pPr marL="0" indent="0">
              <a:buNone/>
            </a:pPr>
            <a:r>
              <a:rPr lang="en-US" sz="2600" b="1" dirty="0" smtClean="0">
                <a:solidFill>
                  <a:srgbClr val="00B0F0"/>
                </a:solidFill>
              </a:rPr>
              <a:t>2. . </a:t>
            </a:r>
            <a:r>
              <a:rPr lang="en-US" b="1" dirty="0" smtClean="0">
                <a:solidFill>
                  <a:srgbClr val="00B0F0"/>
                </a:solidFill>
              </a:rPr>
              <a:t>Problems faced</a:t>
            </a:r>
            <a:endParaRPr lang="en-US" b="1" dirty="0">
              <a:solidFill>
                <a:srgbClr val="00B0F0"/>
              </a:solidFill>
            </a:endParaRPr>
          </a:p>
          <a:p>
            <a:r>
              <a:rPr lang="en-US" sz="1800" dirty="0"/>
              <a:t>What problems or unexpected things, if any, have </a:t>
            </a:r>
            <a:r>
              <a:rPr lang="en-US" sz="1800" dirty="0" smtClean="0"/>
              <a:t>arisen.</a:t>
            </a:r>
          </a:p>
          <a:p>
            <a:pPr marL="0" indent="0">
              <a:buNone/>
            </a:pPr>
            <a:r>
              <a:rPr lang="en-US" sz="2200" b="1" dirty="0" smtClean="0">
                <a:solidFill>
                  <a:srgbClr val="00B0F0"/>
                </a:solidFill>
              </a:rPr>
              <a:t>3. Work </a:t>
            </a:r>
            <a:r>
              <a:rPr lang="en-US" sz="2200" b="1" dirty="0">
                <a:solidFill>
                  <a:srgbClr val="00B0F0"/>
                </a:solidFill>
              </a:rPr>
              <a:t>Remaining (still in progress)</a:t>
            </a:r>
          </a:p>
          <a:p>
            <a:r>
              <a:rPr lang="en-US" sz="1800" dirty="0"/>
              <a:t>What part of the work is currently in progress. </a:t>
            </a:r>
          </a:p>
          <a:p>
            <a:r>
              <a:rPr lang="en-US" sz="1800" dirty="0"/>
              <a:t>What work remains to be done. </a:t>
            </a:r>
          </a:p>
          <a:p>
            <a:pPr marL="0" indent="0">
              <a:buNone/>
            </a:pPr>
            <a:r>
              <a:rPr lang="en-US" sz="2600" b="1" dirty="0" smtClean="0">
                <a:solidFill>
                  <a:srgbClr val="00B0F0"/>
                </a:solidFill>
              </a:rPr>
              <a:t>4. Conclusion &amp; recommendations</a:t>
            </a:r>
            <a:endParaRPr lang="en-US" sz="2600" b="1" dirty="0">
              <a:solidFill>
                <a:srgbClr val="00B0F0"/>
              </a:solidFill>
            </a:endParaRPr>
          </a:p>
          <a:p>
            <a:r>
              <a:rPr lang="en-US" sz="1800" dirty="0"/>
              <a:t>How the project is going in general/ Recommendations</a:t>
            </a:r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9155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953530"/>
          </a:xfrm>
        </p:spPr>
        <p:txBody>
          <a:bodyPr/>
          <a:lstStyle/>
          <a:p>
            <a:r>
              <a:rPr lang="en-US" b="1" dirty="0">
                <a:solidFill>
                  <a:srgbClr val="00B0F0"/>
                </a:solidFill>
                <a:latin typeface="+mn-lt"/>
              </a:rPr>
              <a:t>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639331"/>
            <a:ext cx="10018713" cy="4374291"/>
          </a:xfrm>
        </p:spPr>
        <p:txBody>
          <a:bodyPr>
            <a:normAutofit fontScale="85000" lnSpcReduction="20000"/>
          </a:bodyPr>
          <a:lstStyle/>
          <a:p>
            <a:endParaRPr lang="en-US" dirty="0" smtClean="0"/>
          </a:p>
          <a:p>
            <a:pPr marL="0" indent="0">
              <a:buNone/>
            </a:pPr>
            <a:r>
              <a:rPr lang="en-US" sz="3000" b="1" dirty="0" smtClean="0">
                <a:solidFill>
                  <a:srgbClr val="00B0F0"/>
                </a:solidFill>
              </a:rPr>
              <a:t>Progress</a:t>
            </a:r>
            <a:r>
              <a:rPr lang="en-US" sz="2600" b="1" dirty="0" smtClean="0">
                <a:solidFill>
                  <a:srgbClr val="00B0F0"/>
                </a:solidFill>
              </a:rPr>
              <a:t> </a:t>
            </a:r>
            <a:r>
              <a:rPr lang="en-US" sz="2600" b="1" dirty="0">
                <a:solidFill>
                  <a:srgbClr val="00B0F0"/>
                </a:solidFill>
              </a:rPr>
              <a:t>reports have several important functions:</a:t>
            </a:r>
          </a:p>
          <a:p>
            <a:r>
              <a:rPr lang="en-US" sz="2600" dirty="0"/>
              <a:t>Reassure recipients that you are making progress, that the project is going smoothly, and that it will be complete by the expected date.</a:t>
            </a:r>
          </a:p>
          <a:p>
            <a:r>
              <a:rPr lang="en-US" sz="2600" dirty="0"/>
              <a:t>Provide their recipients with a brief look at some of the findings or some of the work of the project.</a:t>
            </a:r>
          </a:p>
          <a:p>
            <a:r>
              <a:rPr lang="en-US" sz="2600" dirty="0"/>
              <a:t>Give their recipients a chance to evaluate your work on the project and to request changes.</a:t>
            </a:r>
          </a:p>
          <a:p>
            <a:r>
              <a:rPr lang="en-US" sz="2600" dirty="0"/>
              <a:t>Give you a chance to discuss problems in the project and thus to forewarn recipients.</a:t>
            </a:r>
          </a:p>
          <a:p>
            <a:r>
              <a:rPr lang="en-US" sz="2600" dirty="0"/>
              <a:t>Force you to establish a work schedule so that you'll complete the project on time.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9251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887627"/>
          </a:xfrm>
        </p:spPr>
        <p:txBody>
          <a:bodyPr/>
          <a:lstStyle/>
          <a:p>
            <a:r>
              <a:rPr lang="en-US" dirty="0"/>
              <a:t>PROGRESS IN COOPERATIVE TRAINING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466335"/>
            <a:ext cx="10336987" cy="4324865"/>
          </a:xfrm>
        </p:spPr>
        <p:txBody>
          <a:bodyPr>
            <a:noAutofit/>
          </a:bodyPr>
          <a:lstStyle/>
          <a:p>
            <a:pPr algn="ctr">
              <a:buNone/>
            </a:pPr>
            <a:endParaRPr lang="en-US" sz="1200" dirty="0" smtClean="0"/>
          </a:p>
          <a:p>
            <a:pPr algn="ctr">
              <a:buNone/>
            </a:pPr>
            <a:endParaRPr lang="en-US" sz="1200" dirty="0"/>
          </a:p>
          <a:p>
            <a:pPr algn="ctr">
              <a:buNone/>
            </a:pPr>
            <a:r>
              <a:rPr lang="en-US" sz="1600" b="1" dirty="0" smtClean="0"/>
              <a:t>MEMORANDUM</a:t>
            </a:r>
            <a:endParaRPr lang="en-US" sz="1600" b="1" dirty="0"/>
          </a:p>
          <a:p>
            <a:pPr>
              <a:buNone/>
            </a:pPr>
            <a:endParaRPr lang="en-US" sz="1200" dirty="0"/>
          </a:p>
          <a:p>
            <a:pPr>
              <a:buNone/>
            </a:pPr>
            <a:r>
              <a:rPr lang="en-US" sz="1200" b="1" dirty="0"/>
              <a:t>DATE </a:t>
            </a:r>
            <a:r>
              <a:rPr lang="en-US" sz="1200" dirty="0"/>
              <a:t>        :   18 October 2016</a:t>
            </a:r>
          </a:p>
          <a:p>
            <a:pPr>
              <a:buNone/>
            </a:pPr>
            <a:endParaRPr lang="en-US" sz="1200" dirty="0"/>
          </a:p>
          <a:p>
            <a:pPr>
              <a:buNone/>
            </a:pPr>
            <a:r>
              <a:rPr lang="en-US" sz="1200" b="1" dirty="0"/>
              <a:t>TO</a:t>
            </a:r>
            <a:r>
              <a:rPr lang="en-US" sz="1200" dirty="0"/>
              <a:t>             :   The Teacher-in-Charge</a:t>
            </a:r>
          </a:p>
          <a:p>
            <a:pPr>
              <a:buNone/>
            </a:pPr>
            <a:r>
              <a:rPr lang="en-US" sz="1200" dirty="0"/>
              <a:t>                       Mechanical Engineering Department</a:t>
            </a:r>
          </a:p>
          <a:p>
            <a:pPr>
              <a:buNone/>
            </a:pPr>
            <a:r>
              <a:rPr lang="en-US" sz="1200" dirty="0"/>
              <a:t>                       Yanbu Industrial College</a:t>
            </a:r>
          </a:p>
          <a:p>
            <a:pPr>
              <a:buNone/>
            </a:pPr>
            <a:r>
              <a:rPr lang="en-US" sz="1200" dirty="0"/>
              <a:t>     </a:t>
            </a:r>
          </a:p>
          <a:p>
            <a:pPr>
              <a:buNone/>
            </a:pPr>
            <a:r>
              <a:rPr lang="en-US" sz="1200" b="1" dirty="0"/>
              <a:t>FROM </a:t>
            </a:r>
            <a:r>
              <a:rPr lang="en-US" sz="1200" dirty="0"/>
              <a:t>       :  Mohammed Saad</a:t>
            </a:r>
          </a:p>
          <a:p>
            <a:pPr>
              <a:buNone/>
            </a:pPr>
            <a:r>
              <a:rPr lang="en-US" sz="1200" dirty="0"/>
              <a:t>                       Yanbu Industrial College</a:t>
            </a:r>
          </a:p>
          <a:p>
            <a:pPr>
              <a:buNone/>
            </a:pPr>
            <a:endParaRPr lang="en-US" sz="1200" b="1" dirty="0"/>
          </a:p>
          <a:p>
            <a:pPr>
              <a:buNone/>
            </a:pPr>
            <a:r>
              <a:rPr lang="en-US" sz="1200" b="1" dirty="0"/>
              <a:t>SUBJECT    </a:t>
            </a:r>
            <a:r>
              <a:rPr lang="en-US" sz="1200" dirty="0"/>
              <a:t>:  Progress </a:t>
            </a:r>
            <a:r>
              <a:rPr lang="en-US" sz="1200" dirty="0" smtClean="0"/>
              <a:t>Report</a:t>
            </a:r>
          </a:p>
          <a:p>
            <a:pPr>
              <a:buNone/>
            </a:pPr>
            <a:r>
              <a:rPr lang="en-US" sz="1200" dirty="0"/>
              <a:t>	</a:t>
            </a:r>
            <a:r>
              <a:rPr lang="en-US" sz="1200" dirty="0" smtClean="0"/>
              <a:t>				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985955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		This </a:t>
            </a:r>
            <a:r>
              <a:rPr lang="en-US" dirty="0"/>
              <a:t>report is about my progress in  cooperative training at Al </a:t>
            </a:r>
            <a:r>
              <a:rPr lang="en-US" dirty="0" err="1"/>
              <a:t>Zamil</a:t>
            </a:r>
            <a:r>
              <a:rPr lang="en-US" dirty="0"/>
              <a:t> Industrial in Dammam.  I started  </a:t>
            </a:r>
            <a:r>
              <a:rPr lang="en-US" dirty="0" smtClean="0"/>
              <a:t>the cooperative </a:t>
            </a:r>
            <a:r>
              <a:rPr lang="en-US" dirty="0"/>
              <a:t>training on 15 August 2016 after completing my  associate degree course in </a:t>
            </a:r>
            <a:r>
              <a:rPr lang="en-US" dirty="0" smtClean="0"/>
              <a:t>electronics engineering </a:t>
            </a:r>
            <a:r>
              <a:rPr lang="en-US" dirty="0"/>
              <a:t>from September 2014 to June 2016. This fourteen weeks training will be over on…………</a:t>
            </a:r>
          </a:p>
        </p:txBody>
      </p:sp>
    </p:spTree>
    <p:extLst>
      <p:ext uri="{BB962C8B-B14F-4D97-AF65-F5344CB8AC3E}">
        <p14:creationId xmlns:p14="http://schemas.microsoft.com/office/powerpoint/2010/main" val="2908790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Completed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I have completed seven weeks training up </a:t>
            </a:r>
            <a:r>
              <a:rPr lang="en-US" dirty="0" smtClean="0"/>
              <a:t>to now….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1057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 Faced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I have faced some problems while </a:t>
            </a:r>
            <a:r>
              <a:rPr lang="en-US" dirty="0" smtClean="0"/>
              <a:t>undergoing my </a:t>
            </a:r>
            <a:r>
              <a:rPr lang="en-US" dirty="0"/>
              <a:t>cooperative </a:t>
            </a:r>
            <a:r>
              <a:rPr lang="en-US" dirty="0" smtClean="0"/>
              <a:t>training…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987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Remaining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I need to undergo training for seven </a:t>
            </a:r>
            <a:r>
              <a:rPr lang="en-US" dirty="0" smtClean="0"/>
              <a:t>more weeks…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954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 and Recommendations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The cooperative training will be over…………..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1076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316</TotalTime>
  <Words>291</Words>
  <Application>Microsoft Office PowerPoint</Application>
  <PresentationFormat>Widescreen</PresentationFormat>
  <Paragraphs>52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Algerian</vt:lpstr>
      <vt:lpstr>Arial</vt:lpstr>
      <vt:lpstr>Blackadder ITC</vt:lpstr>
      <vt:lpstr>Corbel</vt:lpstr>
      <vt:lpstr>Parallax</vt:lpstr>
      <vt:lpstr>Progress Report</vt:lpstr>
      <vt:lpstr>Definition</vt:lpstr>
      <vt:lpstr>Contents </vt:lpstr>
      <vt:lpstr>FUNCTIONS</vt:lpstr>
      <vt:lpstr>PROGRESS IN COOPERATIVE TRAINING</vt:lpstr>
      <vt:lpstr>INTRODUCTION </vt:lpstr>
      <vt:lpstr>Training Completed</vt:lpstr>
      <vt:lpstr>Problems Faced</vt:lpstr>
      <vt:lpstr>Training Remaining</vt:lpstr>
      <vt:lpstr>Conclusion and Recommendations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Report</dc:title>
  <dc:creator>Administrator</dc:creator>
  <cp:lastModifiedBy>Administrator</cp:lastModifiedBy>
  <cp:revision>10</cp:revision>
  <dcterms:created xsi:type="dcterms:W3CDTF">2017-10-11T20:53:58Z</dcterms:created>
  <dcterms:modified xsi:type="dcterms:W3CDTF">2019-02-09T19:45:24Z</dcterms:modified>
</cp:coreProperties>
</file>